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9"/>
  </p:notesMasterIdLst>
  <p:sldIdLst>
    <p:sldId id="256" r:id="rId3"/>
    <p:sldId id="263" r:id="rId4"/>
    <p:sldId id="264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Robo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7211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0c8ae6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0c8ae6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704bc500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704bc500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704bc500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704bc500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704bc500a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704bc500a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704bc500a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704bc500a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704bc500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704bc500a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89be44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89be44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704bc4b4c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704bc4b4c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04bc4b4c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704bc4b4c_2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704bc4b4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704bc4b4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704bc4b4c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704bc4b4c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704bc4b4c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704bc4b4c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704bc4b4c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704bc4b4c_2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2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ctrTitle"/>
          </p:nvPr>
        </p:nvSpPr>
        <p:spPr>
          <a:xfrm>
            <a:off x="282725" y="963025"/>
            <a:ext cx="87069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/>
              <a:t>  HORARIS </a:t>
            </a:r>
            <a:r>
              <a:rPr lang="ca" dirty="0" smtClean="0"/>
              <a:t>2018-2019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/>
              <a:t>  i  calendari acadèmic de la FP</a:t>
            </a:r>
            <a:endParaRPr dirty="0"/>
          </a:p>
        </p:txBody>
      </p:sp>
      <p:sp>
        <p:nvSpPr>
          <p:cNvPr id="113" name="Google Shape;113;p25"/>
          <p:cNvSpPr txBox="1">
            <a:spLocks noGrp="1"/>
          </p:cNvSpPr>
          <p:nvPr>
            <p:ph type="subTitle" idx="1"/>
          </p:nvPr>
        </p:nvSpPr>
        <p:spPr>
          <a:xfrm>
            <a:off x="282725" y="2658502"/>
            <a:ext cx="8222100" cy="14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ca" dirty="0"/>
              <a:t>     GESTIÓ ADMINISTRATIVA</a:t>
            </a:r>
            <a:endParaRPr dirty="0"/>
          </a:p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ca" dirty="0"/>
              <a:t>     ADMINISTRACIÓ I FINANCES</a:t>
            </a:r>
            <a:endParaRPr dirty="0"/>
          </a:p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ca" dirty="0"/>
              <a:t>     ELECTROMEDICINA CLÍNICA</a:t>
            </a:r>
            <a:endParaRPr dirty="0"/>
          </a:p>
          <a:p>
            <a:pPr marL="457200" lvl="0" indent="-342900" algn="l" rtl="0"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ca" dirty="0"/>
              <a:t>     INSTAL·LACIONS DE TELECOMUNICACIONS</a:t>
            </a:r>
            <a:endParaRPr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</a:pPr>
            <a:endParaRPr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7774"/>
            <a:ext cx="4333875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095"/>
            <a:ext cx="7560840" cy="502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92546"/>
            <a:ext cx="763284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>
            <a:spLocks noGrp="1"/>
          </p:cNvSpPr>
          <p:nvPr>
            <p:ph type="ctrTitle"/>
          </p:nvPr>
        </p:nvSpPr>
        <p:spPr>
          <a:xfrm>
            <a:off x="282725" y="96302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/>
              <a:t>  HORARIS </a:t>
            </a:r>
            <a:r>
              <a:rPr lang="ca" dirty="0" smtClean="0"/>
              <a:t>2018-2019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/>
              <a:t>  </a:t>
            </a:r>
            <a:r>
              <a:rPr lang="ca" sz="2500" dirty="0" smtClean="0"/>
              <a:t>Departament d’Electrònica</a:t>
            </a:r>
            <a:endParaRPr sz="2500" dirty="0"/>
          </a:p>
        </p:txBody>
      </p:sp>
      <p:sp>
        <p:nvSpPr>
          <p:cNvPr id="171" name="Google Shape;171;p36"/>
          <p:cNvSpPr txBox="1">
            <a:spLocks noGrp="1"/>
          </p:cNvSpPr>
          <p:nvPr>
            <p:ph type="subTitle" idx="1"/>
          </p:nvPr>
        </p:nvSpPr>
        <p:spPr>
          <a:xfrm>
            <a:off x="467544" y="2283718"/>
            <a:ext cx="8222100" cy="11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</a:t>
            </a:r>
            <a:endParaRPr/>
          </a:p>
        </p:txBody>
      </p:sp>
      <p:pic>
        <p:nvPicPr>
          <p:cNvPr id="172" name="Google Shape;17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409" y="2355726"/>
            <a:ext cx="4838700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409" y="2931790"/>
            <a:ext cx="4733925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6409" y="3582372"/>
            <a:ext cx="33718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646408" y="4299942"/>
            <a:ext cx="3371851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700" dirty="0" smtClean="0"/>
              <a:t>2n CFS </a:t>
            </a:r>
            <a:r>
              <a:rPr lang="es-ES" sz="1700" dirty="0" err="1" smtClean="0"/>
              <a:t>Electromedicina</a:t>
            </a:r>
            <a:r>
              <a:rPr lang="es-ES" sz="1700" dirty="0" smtClean="0"/>
              <a:t> Clínica</a:t>
            </a:r>
            <a:endParaRPr lang="es-ES" sz="1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"/>
            <a:ext cx="7362825" cy="5143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"/>
            <a:ext cx="7943850" cy="50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048"/>
            <a:ext cx="7272808" cy="500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41682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>
                <a:solidFill>
                  <a:schemeClr val="bg1"/>
                </a:solidFill>
              </a:rPr>
              <a:t>CALENDARI ACADÈMIC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0" name="Google Shape;150;p3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dirty="0" smtClean="0">
                <a:solidFill>
                  <a:schemeClr val="bg1"/>
                </a:solidFill>
              </a:rPr>
              <a:t>2018-2019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18"/>
          <a:stretch/>
        </p:blipFill>
        <p:spPr bwMode="auto">
          <a:xfrm>
            <a:off x="467544" y="-7706"/>
            <a:ext cx="7632848" cy="5027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11700" y="267494"/>
            <a:ext cx="8520600" cy="4301381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" t="55042"/>
          <a:stretch/>
        </p:blipFill>
        <p:spPr bwMode="auto">
          <a:xfrm>
            <a:off x="568171" y="123478"/>
            <a:ext cx="7875211" cy="50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3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1470"/>
            <a:ext cx="4896544" cy="509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49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ctrTitle"/>
          </p:nvPr>
        </p:nvSpPr>
        <p:spPr>
          <a:xfrm>
            <a:off x="282725" y="96302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</a:t>
            </a:r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subTitle" idx="1"/>
          </p:nvPr>
        </p:nvSpPr>
        <p:spPr>
          <a:xfrm>
            <a:off x="460950" y="1340316"/>
            <a:ext cx="8222100" cy="11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4800"/>
              <a:t>    </a:t>
            </a:r>
            <a:r>
              <a:rPr lang="ca" sz="3600">
                <a:latin typeface="Arial"/>
                <a:ea typeface="Arial"/>
                <a:cs typeface="Arial"/>
                <a:sym typeface="Arial"/>
              </a:rPr>
              <a:t> GESTIÓ ADMINISTRATIVA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4800"/>
              <a:t>     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108344"/>
            <a:ext cx="7632848" cy="527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568"/>
            <a:ext cx="7848872" cy="512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subTitle" idx="1"/>
          </p:nvPr>
        </p:nvSpPr>
        <p:spPr>
          <a:xfrm>
            <a:off x="460950" y="1197816"/>
            <a:ext cx="8222100" cy="11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    </a:t>
            </a:r>
            <a:r>
              <a:rPr lang="ca" sz="3600">
                <a:latin typeface="Arial"/>
                <a:ea typeface="Arial"/>
                <a:cs typeface="Arial"/>
                <a:sym typeface="Arial"/>
              </a:rPr>
              <a:t>ADMINISTRACIÓ I FINANCES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Presentación en pantalla (16:9)</PresentationFormat>
  <Paragraphs>26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Roboto</vt:lpstr>
      <vt:lpstr>Simple Light</vt:lpstr>
      <vt:lpstr>Material</vt:lpstr>
      <vt:lpstr>     HORARIS 2018-2019   i  calendari acadèmic de la FP</vt:lpstr>
      <vt:lpstr>CALENDARI ACADÈMIC</vt:lpstr>
      <vt:lpstr>Presentación de PowerPoint</vt:lpstr>
      <vt:lpstr>Presentación de PowerPoint</vt:lpstr>
      <vt:lpstr>Presentación de PowerPoint</vt:lpstr>
      <vt:lpstr>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HORARIS 2018-2019   Departament d’Electrònica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HORARIS 2018-2019   i  calendari acadèmic de la FP</dc:title>
  <cp:lastModifiedBy>user</cp:lastModifiedBy>
  <cp:revision>5</cp:revision>
  <dcterms:modified xsi:type="dcterms:W3CDTF">2019-02-14T15:44:29Z</dcterms:modified>
</cp:coreProperties>
</file>